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74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27296" r="48139" b="20153"/>
          <a:stretch/>
        </p:blipFill>
        <p:spPr bwMode="auto">
          <a:xfrm>
            <a:off x="241878" y="1187624"/>
            <a:ext cx="6592795" cy="70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17092" r="49869" b="18112"/>
          <a:stretch/>
        </p:blipFill>
        <p:spPr bwMode="auto">
          <a:xfrm rot="10800000">
            <a:off x="0" y="9666"/>
            <a:ext cx="6858000" cy="913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95536" y="0"/>
            <a:ext cx="9721080" cy="932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Снегурочка (Кострома)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8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17347" r="48139" b="16836"/>
          <a:stretch/>
        </p:blipFill>
        <p:spPr bwMode="auto">
          <a:xfrm>
            <a:off x="0" y="2206"/>
            <a:ext cx="6858000" cy="91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48" y="7308304"/>
            <a:ext cx="6962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Якшамо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Атя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(Мордовия)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1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9388" r="48139" b="1377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656" y="6584740"/>
            <a:ext cx="69033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Байкальский Дед Мороз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(Прибайкалье)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1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7" t="18112" r="48428" b="14541"/>
          <a:stretch/>
        </p:blipFill>
        <p:spPr bwMode="auto">
          <a:xfrm>
            <a:off x="0" y="-15904"/>
            <a:ext cx="6858000" cy="9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6948264"/>
            <a:ext cx="6961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Кыш Бабай (Татарстан)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8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21428" r="48139" b="14286"/>
          <a:stretch/>
        </p:blipFill>
        <p:spPr bwMode="auto">
          <a:xfrm>
            <a:off x="0" y="-5056"/>
            <a:ext cx="6858000" cy="91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596336"/>
            <a:ext cx="6248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Соок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- Ирей (Тыва)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1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t="18622" r="48284" b="14795"/>
          <a:stretch/>
        </p:blipFill>
        <p:spPr bwMode="auto">
          <a:xfrm>
            <a:off x="0" y="-16168"/>
            <a:ext cx="6858000" cy="916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6756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Тол Бабай (Удмуртия)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2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17347" r="47659" b="16071"/>
          <a:stretch/>
        </p:blipFill>
        <p:spPr bwMode="auto">
          <a:xfrm>
            <a:off x="0" y="32692"/>
            <a:ext cx="6858000" cy="911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6948264"/>
            <a:ext cx="698477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Ики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Морозович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(Ханты- Мансийский автономный округ)</a:t>
            </a:r>
            <a:endParaRPr lang="ru-RU" sz="4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t="21684" r="48139" b="11479"/>
          <a:stretch/>
        </p:blipFill>
        <p:spPr bwMode="auto">
          <a:xfrm>
            <a:off x="0" y="-46154"/>
            <a:ext cx="6858000" cy="91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85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Гор Дада (Чечня)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9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18367" r="48428" b="15051"/>
          <a:stretch/>
        </p:blipFill>
        <p:spPr bwMode="auto">
          <a:xfrm>
            <a:off x="0" y="18661"/>
            <a:ext cx="6858000" cy="912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661"/>
            <a:ext cx="65900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Хёл Мучи (Чувашия)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0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17092" r="48428" b="16837"/>
          <a:stretch/>
        </p:blipFill>
        <p:spPr bwMode="auto">
          <a:xfrm>
            <a:off x="0" y="-11138"/>
            <a:ext cx="6858000" cy="91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179512"/>
            <a:ext cx="64087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Тыкывак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(Чукотка)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1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19387" r="48667" b="13009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696" y="7841976"/>
            <a:ext cx="6165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Уэс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Дадэ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(Адыгея)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8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20409" r="48139" b="11990"/>
          <a:stretch/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179512"/>
            <a:ext cx="6741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Чысхаан (Якутия)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18112" r="48714" b="14541"/>
          <a:stretch/>
        </p:blipFill>
        <p:spPr bwMode="auto">
          <a:xfrm>
            <a:off x="0" y="-36648"/>
            <a:ext cx="6858000" cy="918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648" y="6804248"/>
            <a:ext cx="6597352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Ямал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Ири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(Ямало- Ненецкий автономный округ)</a:t>
            </a:r>
            <a:endParaRPr lang="ru-RU" sz="4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5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t="23725" r="48284" b="969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664" y="7884368"/>
            <a:ext cx="64533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Соок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Таадак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(Алтай)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2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21938" r="45546" b="27019"/>
          <a:stretch/>
        </p:blipFill>
        <p:spPr bwMode="auto">
          <a:xfrm rot="5400000">
            <a:off x="-1131244" y="1154758"/>
            <a:ext cx="91204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7164287"/>
            <a:ext cx="69254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Сагаан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Убугун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(Бурятия)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4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17092" r="48428" b="16837"/>
          <a:stretch/>
        </p:blipFill>
        <p:spPr bwMode="auto">
          <a:xfrm>
            <a:off x="0" y="-23716"/>
            <a:ext cx="6858000" cy="91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716"/>
            <a:ext cx="6858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Дед Мороз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(Великий Устюг)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8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0" t="19643" r="50000" b="14031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70294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Уэс</a:t>
            </a: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Дадэ</a:t>
            </a:r>
            <a:endParaRPr lang="ru-RU" sz="54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</a:t>
            </a:r>
            <a:r>
              <a:rPr lang="ru-RU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Кабардино- Балкария</a:t>
            </a: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7856" r="48139" b="14541"/>
          <a:stretch/>
        </p:blipFill>
        <p:spPr bwMode="auto">
          <a:xfrm>
            <a:off x="0" y="-32673"/>
            <a:ext cx="6858000" cy="91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-32673"/>
            <a:ext cx="6741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Паккайне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(Карелия)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3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22449" r="48570" b="1071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971599" y="0"/>
            <a:ext cx="10801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Мунь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Каллса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ru-RU" sz="4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Кольский полуостров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) 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3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t="19643" r="48715" b="13776"/>
          <a:stretch/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6252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Кодзыд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Поль (Коми)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9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108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8</cp:revision>
  <dcterms:created xsi:type="dcterms:W3CDTF">2022-12-25T14:16:58Z</dcterms:created>
  <dcterms:modified xsi:type="dcterms:W3CDTF">2022-12-25T15:53:11Z</dcterms:modified>
</cp:coreProperties>
</file>